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4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59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388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715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781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70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04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089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176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903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5073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377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92BEF-7265-4AA0-AAEA-5E9B74BF23FC}" type="datetimeFigureOut">
              <a:rPr lang="nl-NL" smtClean="0"/>
              <a:t>26-1-2023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6DFA0-E548-49A0-AE5F-2C127141C3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827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Bridge regels/gebruiken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277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8177239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Artikel 74 van het spelregel boekje:</a:t>
            </a:r>
          </a:p>
          <a:p>
            <a:endParaRPr lang="nl-NL" sz="2400" b="1" dirty="0"/>
          </a:p>
          <a:p>
            <a:r>
              <a:rPr lang="nl-NL" sz="2400" b="1" dirty="0"/>
              <a:t>-Juiste houding:</a:t>
            </a:r>
          </a:p>
          <a:p>
            <a:r>
              <a:rPr lang="nl-NL" sz="2400" b="1" dirty="0"/>
              <a:t>	-</a:t>
            </a:r>
            <a:r>
              <a:rPr lang="nl-NL" sz="2400" dirty="0"/>
              <a:t>Hoffelijk gedrag</a:t>
            </a:r>
            <a:br>
              <a:rPr lang="nl-NL" sz="2400" dirty="0"/>
            </a:br>
            <a:r>
              <a:rPr lang="nl-NL" sz="2400" dirty="0"/>
              <a:t> 	-Geen onnodige of storende opmerkingen</a:t>
            </a:r>
            <a:br>
              <a:rPr lang="nl-NL" sz="2400" dirty="0"/>
            </a:br>
            <a:r>
              <a:rPr lang="nl-NL" sz="2400" dirty="0"/>
              <a:t> 	-Geen onnodige denk pauzes</a:t>
            </a:r>
          </a:p>
          <a:p>
            <a:endParaRPr lang="nl-NL" sz="2400" dirty="0"/>
          </a:p>
          <a:p>
            <a:r>
              <a:rPr lang="nl-NL" sz="2400" b="1" dirty="0"/>
              <a:t>-Fatsoen:</a:t>
            </a:r>
            <a:br>
              <a:rPr lang="nl-NL" sz="2400" b="1" dirty="0"/>
            </a:br>
            <a:r>
              <a:rPr lang="nl-NL" sz="2400" b="1" dirty="0"/>
              <a:t>	</a:t>
            </a:r>
            <a:r>
              <a:rPr lang="nl-NL" sz="2400" dirty="0"/>
              <a:t>-Voldoende aandacht aan het spel besteden</a:t>
            </a:r>
            <a:br>
              <a:rPr lang="nl-NL" sz="2400" dirty="0"/>
            </a:br>
            <a:r>
              <a:rPr lang="nl-NL" sz="2400" dirty="0"/>
              <a:t> 	-Geen ongevraagd commentaar tijdens bieden en spelen</a:t>
            </a:r>
            <a:br>
              <a:rPr lang="nl-NL" sz="2400" dirty="0"/>
            </a:br>
            <a:r>
              <a:rPr lang="nl-NL" sz="2400" dirty="0"/>
              <a:t>	-Geen kaart klaar houden voordat men aan de beurt is</a:t>
            </a:r>
            <a:br>
              <a:rPr lang="nl-NL" sz="2400" dirty="0"/>
            </a:br>
            <a:r>
              <a:rPr lang="nl-NL" sz="2400" dirty="0"/>
              <a:t>	-Men wenst elkaar een prettig spel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787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11381193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Begin:</a:t>
            </a:r>
            <a:br>
              <a:rPr lang="nl-NL" sz="2400" b="1" dirty="0"/>
            </a:br>
            <a:endParaRPr lang="nl-NL" sz="2400" dirty="0"/>
          </a:p>
          <a:p>
            <a:r>
              <a:rPr lang="nl-NL" sz="2400" b="1" dirty="0"/>
              <a:t>-</a:t>
            </a:r>
            <a:r>
              <a:rPr lang="nl-NL" sz="2400" dirty="0"/>
              <a:t>Men ontvangt een </a:t>
            </a:r>
            <a:r>
              <a:rPr lang="nl-NL" sz="2400" dirty="0" err="1"/>
              <a:t>loopbiefje</a:t>
            </a:r>
            <a:r>
              <a:rPr lang="nl-NL" sz="2400" dirty="0"/>
              <a:t> en zoekt de bij de eerste ronde vermelde tafel op</a:t>
            </a:r>
            <a:br>
              <a:rPr lang="nl-NL" sz="2400" dirty="0"/>
            </a:br>
            <a:r>
              <a:rPr lang="nl-NL" sz="2400" dirty="0"/>
              <a:t> en neemt plaats in de vermelde richting. (Noord-Zuid  of  Oost-West)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-De gemaakte keus voor bijv. Noord  of Oost geldt voor de gehele zitting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-De leiding van de zitting is in handen van de wedstrijdleider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-Je maakt kennis met je tegen spelers en informeert hun globaal over je biedsysteem.</a:t>
            </a:r>
            <a:br>
              <a:rPr lang="nl-NL" sz="2400" dirty="0"/>
            </a:br>
            <a:r>
              <a:rPr lang="nl-NL" sz="2400" dirty="0"/>
              <a:t> Bijv. “we spelen 4 kaart hoog”  Soms vraagt men naar: “Hebben jullie een systeemkaart?”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-Na 4 spellen wordt er van tafel gewisseld als het signaal wordt gegeven.(door de klok</a:t>
            </a:r>
            <a:br>
              <a:rPr lang="nl-NL" sz="2400" dirty="0"/>
            </a:br>
            <a:r>
              <a:rPr lang="nl-NL" sz="2400" dirty="0"/>
              <a:t> of door de wedstrijdleider)</a:t>
            </a:r>
            <a:br>
              <a:rPr lang="nl-NL" sz="2400" b="1" dirty="0"/>
            </a:br>
            <a:endParaRPr lang="nl-NL" sz="2400" b="1" dirty="0"/>
          </a:p>
          <a:p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0279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1007019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Vervolg:</a:t>
            </a:r>
          </a:p>
          <a:p>
            <a:endParaRPr lang="nl-NL" sz="2400" b="1" dirty="0"/>
          </a:p>
          <a:p>
            <a:r>
              <a:rPr lang="nl-NL" sz="2400" b="1" dirty="0"/>
              <a:t>-Noord heeft de leiding:</a:t>
            </a:r>
          </a:p>
          <a:p>
            <a:r>
              <a:rPr lang="nl-NL" sz="2400" b="1" dirty="0"/>
              <a:t>	-</a:t>
            </a:r>
            <a:r>
              <a:rPr lang="nl-NL" sz="2400" dirty="0"/>
              <a:t>Controleert of de juiste spellen aanwezig zijn</a:t>
            </a:r>
            <a:br>
              <a:rPr lang="nl-NL" sz="2400" dirty="0"/>
            </a:br>
            <a:r>
              <a:rPr lang="nl-NL" sz="2400" dirty="0"/>
              <a:t> 	-Bedient de bridge mate</a:t>
            </a:r>
            <a:br>
              <a:rPr lang="nl-NL" sz="2400" dirty="0"/>
            </a:br>
            <a:r>
              <a:rPr lang="nl-NL" sz="2400" dirty="0"/>
              <a:t> 	-Controleert het paarnummer en de juiste speelrichting</a:t>
            </a:r>
          </a:p>
          <a:p>
            <a:endParaRPr lang="nl-NL" sz="2400" dirty="0"/>
          </a:p>
          <a:p>
            <a:r>
              <a:rPr lang="nl-NL" sz="2400" b="1" dirty="0"/>
              <a:t>-Bieden:</a:t>
            </a:r>
          </a:p>
          <a:p>
            <a:r>
              <a:rPr lang="nl-NL" sz="2400" b="1" dirty="0"/>
              <a:t>	-</a:t>
            </a:r>
            <a:r>
              <a:rPr lang="nl-NL" sz="2400" dirty="0"/>
              <a:t>Vooraf kan geïnformeerd worden over het biedsysteem</a:t>
            </a:r>
            <a:br>
              <a:rPr lang="nl-NL" sz="2400" b="1" dirty="0"/>
            </a:br>
            <a:r>
              <a:rPr lang="nl-NL" sz="2400" b="1" dirty="0"/>
              <a:t>	</a:t>
            </a:r>
            <a:r>
              <a:rPr lang="nl-NL" sz="2400" dirty="0"/>
              <a:t>-Bieden pas als je aan de beurt bent!</a:t>
            </a:r>
            <a:br>
              <a:rPr lang="nl-NL" sz="2400" dirty="0"/>
            </a:br>
            <a:r>
              <a:rPr lang="nl-NL" sz="2400" dirty="0"/>
              <a:t> 	-Bieding duidelijk zichtbaar neerleggen</a:t>
            </a:r>
            <a:br>
              <a:rPr lang="nl-NL" sz="2400" dirty="0"/>
            </a:br>
            <a:r>
              <a:rPr lang="nl-NL" sz="2400" dirty="0"/>
              <a:t>	-Uitleg vragen aan de partner van de bieder pas als je aan de beurt bent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85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10023898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Vervolg:</a:t>
            </a:r>
          </a:p>
          <a:p>
            <a:endParaRPr lang="nl-NL" sz="2400" b="1" dirty="0"/>
          </a:p>
          <a:p>
            <a:r>
              <a:rPr lang="nl-NL" sz="2400" b="1" dirty="0"/>
              <a:t>-Uitkomen:</a:t>
            </a:r>
          </a:p>
          <a:p>
            <a:r>
              <a:rPr lang="nl-NL" sz="2400" b="1" dirty="0"/>
              <a:t>	-</a:t>
            </a:r>
            <a:r>
              <a:rPr lang="nl-NL" sz="2400" dirty="0"/>
              <a:t>Gedekt uitkomen na akkoord partner</a:t>
            </a:r>
            <a:br>
              <a:rPr lang="nl-NL" sz="2400" dirty="0"/>
            </a:br>
            <a:r>
              <a:rPr lang="nl-NL" sz="2400" dirty="0"/>
              <a:t> 	-Dummy legt kaarten op tafel met troeven rechts</a:t>
            </a:r>
            <a:br>
              <a:rPr lang="nl-NL" sz="2400" dirty="0"/>
            </a:br>
            <a:r>
              <a:rPr lang="nl-NL" sz="2400" dirty="0"/>
              <a:t> 	-Leider bedankt partner voor de neergelegde kaarten</a:t>
            </a:r>
            <a:br>
              <a:rPr lang="nl-NL" sz="2400" dirty="0"/>
            </a:br>
            <a:r>
              <a:rPr lang="nl-NL" sz="2400" dirty="0"/>
              <a:t>	-</a:t>
            </a:r>
          </a:p>
          <a:p>
            <a:r>
              <a:rPr lang="nl-NL" sz="2400" b="1" dirty="0"/>
              <a:t>-Spelen:</a:t>
            </a:r>
            <a:br>
              <a:rPr lang="nl-NL" sz="2400" b="1" dirty="0"/>
            </a:br>
            <a:r>
              <a:rPr lang="nl-NL" sz="2400" b="1" dirty="0"/>
              <a:t>	</a:t>
            </a:r>
            <a:r>
              <a:rPr lang="nl-NL" sz="2400" dirty="0"/>
              <a:t>-De dummy doet wat de leider vraagt zonder commentaar</a:t>
            </a:r>
            <a:br>
              <a:rPr lang="nl-NL" sz="2400" dirty="0"/>
            </a:br>
            <a:r>
              <a:rPr lang="nl-NL" sz="2400" dirty="0"/>
              <a:t> 	-Alle spelers onthouden zich van aanwijzingen over de te spelen kaarten</a:t>
            </a:r>
            <a:br>
              <a:rPr lang="nl-NL" sz="2400" dirty="0"/>
            </a:br>
            <a:r>
              <a:rPr lang="nl-NL" sz="2400" dirty="0"/>
              <a:t>	-Bij onrechtmatigheden is het vragen naar de arbiter een onderdeel</a:t>
            </a:r>
            <a:br>
              <a:rPr lang="nl-NL" sz="2400" dirty="0"/>
            </a:br>
            <a:r>
              <a:rPr lang="nl-NL" sz="2400" dirty="0"/>
              <a:t>	 van het bridge spel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1833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8614922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/>
              <a:t>Vervolg:</a:t>
            </a:r>
          </a:p>
          <a:p>
            <a:endParaRPr lang="nl-NL" sz="2400" b="1" dirty="0"/>
          </a:p>
          <a:p>
            <a:r>
              <a:rPr lang="nl-NL" sz="2400" b="1" dirty="0"/>
              <a:t>-Na 13 slagen:</a:t>
            </a:r>
          </a:p>
          <a:p>
            <a:r>
              <a:rPr lang="nl-NL" sz="2400" b="1" dirty="0"/>
              <a:t>	-</a:t>
            </a:r>
            <a:r>
              <a:rPr lang="nl-NL" sz="2400" dirty="0"/>
              <a:t>Stelt men het aantal behaalde en verloren slagen vast</a:t>
            </a:r>
            <a:br>
              <a:rPr lang="nl-NL" sz="2400" dirty="0"/>
            </a:br>
            <a:r>
              <a:rPr lang="nl-NL" sz="2400" dirty="0"/>
              <a:t>	  (Pas “opruimen” na eenstemmigheid)</a:t>
            </a:r>
            <a:br>
              <a:rPr lang="nl-NL" sz="2400" dirty="0"/>
            </a:br>
            <a:r>
              <a:rPr lang="nl-NL" sz="2400" dirty="0"/>
              <a:t> 	-Voert Noord de score in </a:t>
            </a:r>
            <a:r>
              <a:rPr lang="nl-NL" sz="2400" dirty="0" err="1"/>
              <a:t>in</a:t>
            </a:r>
            <a:r>
              <a:rPr lang="nl-NL" sz="2400" dirty="0"/>
              <a:t> de bridge mate (of score briefje)</a:t>
            </a:r>
            <a:br>
              <a:rPr lang="nl-NL" sz="2400" dirty="0"/>
            </a:br>
            <a:r>
              <a:rPr lang="nl-NL" sz="2400" dirty="0"/>
              <a:t> 	-Controleert Oost de ingevoerde gegevens</a:t>
            </a:r>
            <a:br>
              <a:rPr lang="nl-NL" sz="2400" dirty="0"/>
            </a:br>
            <a:r>
              <a:rPr lang="nl-NL" sz="2400" dirty="0"/>
              <a:t>	-Wisselt Noord het board voor het volgend spel</a:t>
            </a:r>
            <a:br>
              <a:rPr lang="nl-NL" sz="2400" dirty="0"/>
            </a:br>
            <a:r>
              <a:rPr lang="nl-NL" sz="2400" dirty="0"/>
              <a:t>	</a:t>
            </a:r>
          </a:p>
          <a:p>
            <a:r>
              <a:rPr lang="nl-NL" sz="2400" b="1" dirty="0"/>
              <a:t>-Na 4 spellen:</a:t>
            </a:r>
            <a:br>
              <a:rPr lang="nl-NL" sz="2400" b="1" dirty="0"/>
            </a:br>
            <a:r>
              <a:rPr lang="nl-NL" sz="2400" b="1" dirty="0"/>
              <a:t>	</a:t>
            </a:r>
            <a:r>
              <a:rPr lang="nl-NL" sz="2400" dirty="0"/>
              <a:t>-Wordt de tegenpartij bedankt voor het spelen </a:t>
            </a:r>
            <a:br>
              <a:rPr lang="nl-NL" sz="2400" dirty="0"/>
            </a:br>
            <a:r>
              <a:rPr lang="nl-NL" sz="2400" dirty="0"/>
              <a:t> 	  en succes toegewenst met het vervolg van de zitting</a:t>
            </a:r>
            <a:br>
              <a:rPr lang="nl-NL" sz="2400" dirty="0"/>
            </a:br>
            <a:r>
              <a:rPr lang="nl-NL" sz="2400" dirty="0"/>
              <a:t>	-Napraten mag uiteraard maar voorkom ongevraagde kritiek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459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9401484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sz="2400" b="1" dirty="0"/>
          </a:p>
          <a:p>
            <a:endParaRPr lang="nl-NL" sz="2400" b="1" dirty="0"/>
          </a:p>
          <a:p>
            <a:r>
              <a:rPr lang="nl-NL" sz="2400" b="1" dirty="0"/>
              <a:t>Maar bridgen is:</a:t>
            </a:r>
            <a:br>
              <a:rPr lang="nl-NL" sz="2400" b="1" dirty="0"/>
            </a:br>
            <a:br>
              <a:rPr lang="nl-NL" sz="2400" b="1" dirty="0"/>
            </a:br>
            <a:r>
              <a:rPr lang="nl-NL" sz="2400" b="1" dirty="0"/>
              <a:t>-Een leuk en uitdagend spel voor iedereen op zijn of haar niveau</a:t>
            </a:r>
            <a:br>
              <a:rPr lang="nl-NL" sz="2400" b="1" dirty="0"/>
            </a:br>
            <a:br>
              <a:rPr lang="nl-NL" sz="2400" b="1" dirty="0"/>
            </a:br>
            <a:r>
              <a:rPr lang="nl-NL" sz="2400" b="1" dirty="0"/>
              <a:t>-Levert menselijke contacten op met vaak sociale cohesie</a:t>
            </a:r>
          </a:p>
          <a:p>
            <a:endParaRPr lang="nl-NL" sz="2400" b="1" dirty="0"/>
          </a:p>
          <a:p>
            <a:r>
              <a:rPr lang="nl-NL" sz="2400" b="1" dirty="0"/>
              <a:t>-Vergroot je sociaal netwerk</a:t>
            </a:r>
          </a:p>
          <a:p>
            <a:endParaRPr lang="nl-NL" sz="2400" b="1" dirty="0"/>
          </a:p>
          <a:p>
            <a:r>
              <a:rPr lang="nl-NL" sz="2400" b="1" dirty="0"/>
              <a:t>-Houdt je geest actief</a:t>
            </a:r>
          </a:p>
          <a:p>
            <a:endParaRPr lang="nl-NL" sz="2400" b="1" dirty="0"/>
          </a:p>
          <a:p>
            <a:r>
              <a:rPr lang="nl-NL" sz="2400" b="1" dirty="0"/>
              <a:t>-Ook met een aantal lichamelijke beperkingen kun je vaak blijven spelen.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1793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097280" y="1031965"/>
            <a:ext cx="717811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sz="2400" b="1" dirty="0"/>
          </a:p>
          <a:p>
            <a:endParaRPr lang="nl-NL" sz="2400" b="1" dirty="0"/>
          </a:p>
          <a:p>
            <a:r>
              <a:rPr lang="nl-NL" sz="2400" b="1" dirty="0"/>
              <a:t>Tijd over?</a:t>
            </a:r>
          </a:p>
          <a:p>
            <a:endParaRPr lang="nl-NL" sz="2400" b="1" dirty="0"/>
          </a:p>
          <a:p>
            <a:r>
              <a:rPr lang="nl-NL" sz="2400" b="1" dirty="0"/>
              <a:t>-Geef elkaar evt. complimenten voor een bepaald spel</a:t>
            </a:r>
            <a:br>
              <a:rPr lang="nl-NL" sz="2400" b="1" dirty="0"/>
            </a:br>
            <a:br>
              <a:rPr lang="nl-NL" sz="2400" b="1" dirty="0"/>
            </a:br>
            <a:r>
              <a:rPr lang="nl-NL" sz="2400" b="1" dirty="0"/>
              <a:t>-Voorzichtig met ongevraagd advies</a:t>
            </a:r>
            <a:br>
              <a:rPr lang="nl-NL" sz="2400" b="1" dirty="0"/>
            </a:br>
            <a:br>
              <a:rPr lang="nl-NL" sz="2400" b="1" dirty="0"/>
            </a:br>
            <a:r>
              <a:rPr lang="nl-NL" sz="2400" b="1" dirty="0"/>
              <a:t>-Beperk je tot de gespeelde conventies</a:t>
            </a:r>
          </a:p>
          <a:p>
            <a:endParaRPr lang="nl-NL" sz="2400" b="1" dirty="0"/>
          </a:p>
          <a:p>
            <a:r>
              <a:rPr lang="nl-NL" sz="2400" b="1" dirty="0"/>
              <a:t>-Laat de speeltafel netjes achter</a:t>
            </a:r>
          </a:p>
          <a:p>
            <a:endParaRPr lang="nl-NL" sz="2400" b="1" dirty="0"/>
          </a:p>
          <a:p>
            <a:endParaRPr lang="nl-NL" sz="2400" b="1" dirty="0"/>
          </a:p>
          <a:p>
            <a:endParaRPr lang="nl-NL" sz="2400" b="1" dirty="0"/>
          </a:p>
          <a:p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516407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589</Words>
  <Application>Microsoft Office PowerPoint</Application>
  <PresentationFormat>Breedbeeld</PresentationFormat>
  <Paragraphs>47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Bridge regels/gebruiken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Knakworst en Killroy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regels/gebruiken</dc:title>
  <dc:creator>Wim Kemps</dc:creator>
  <cp:lastModifiedBy>Wim</cp:lastModifiedBy>
  <cp:revision>14</cp:revision>
  <dcterms:created xsi:type="dcterms:W3CDTF">2019-02-05T13:45:24Z</dcterms:created>
  <dcterms:modified xsi:type="dcterms:W3CDTF">2023-01-26T17:18:11Z</dcterms:modified>
</cp:coreProperties>
</file>